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82" r:id="rId6"/>
    <p:sldId id="281" r:id="rId7"/>
    <p:sldId id="262" r:id="rId8"/>
    <p:sldId id="263" r:id="rId9"/>
    <p:sldId id="283" r:id="rId10"/>
    <p:sldId id="266" r:id="rId11"/>
    <p:sldId id="267" r:id="rId12"/>
    <p:sldId id="265" r:id="rId13"/>
    <p:sldId id="264" r:id="rId14"/>
    <p:sldId id="272" r:id="rId15"/>
    <p:sldId id="271" r:id="rId16"/>
    <p:sldId id="270" r:id="rId17"/>
    <p:sldId id="269" r:id="rId18"/>
    <p:sldId id="268" r:id="rId19"/>
    <p:sldId id="274" r:id="rId20"/>
    <p:sldId id="276" r:id="rId21"/>
    <p:sldId id="279" r:id="rId22"/>
    <p:sldId id="278" r:id="rId23"/>
    <p:sldId id="277" r:id="rId24"/>
    <p:sldId id="280" r:id="rId25"/>
    <p:sldId id="261" r:id="rId2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1578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35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58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1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789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636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03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53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51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861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31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573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97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3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014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199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29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597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510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082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915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Text 1"/>
          <p:cNvSpPr/>
          <p:nvPr/>
        </p:nvSpPr>
        <p:spPr>
          <a:xfrm>
            <a:off x="6319599" y="3353872"/>
            <a:ext cx="608838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dirty="0">
                <a:solidFill>
                  <a:srgbClr val="FFFFFF"/>
                </a:solidFill>
                <a:latin typeface="Barlow, sans-serif" pitchFamily="34" charset="0"/>
                <a:ea typeface="Barlow, sans-serif" pitchFamily="34" charset="-122"/>
                <a:cs typeface="Barlow, sans-serif" pitchFamily="34" charset="-120"/>
              </a:rPr>
              <a:t>Online Event Planner </a:t>
            </a:r>
            <a:endParaRPr lang="en-US" sz="5249" dirty="0"/>
          </a:p>
        </p:txBody>
      </p:sp>
      <p:sp>
        <p:nvSpPr>
          <p:cNvPr id="5" name="Text 2"/>
          <p:cNvSpPr/>
          <p:nvPr/>
        </p:nvSpPr>
        <p:spPr>
          <a:xfrm>
            <a:off x="6319599" y="4520327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Welcome to the world of event planning made </a:t>
            </a:r>
            <a:r>
              <a:rPr lang="en-US" sz="24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easy</a:t>
            </a: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! </a:t>
            </a:r>
            <a:endParaRPr lang="en-US" sz="20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User Change Password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5832C-2184-485D-FDFF-3032500BCE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437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 Home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951AA8-2960-11F8-69E7-6BADD9549C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8582"/>
            <a:ext cx="14630400" cy="697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296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User Send Plan Request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0A6872-3215-B166-CE45-A8D056F7E6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2864"/>
            <a:ext cx="14630400" cy="683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05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User View Profile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48C16A-F9D3-CA93-5AA4-3E7CFBEA5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021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User View Quotation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9E55A7-E522-C2B6-4C41-1B2597F9C0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055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Admin Login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186836-299B-1F45-1C1C-9AF5F67C2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35394"/>
            <a:ext cx="14630400" cy="679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339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Admin Home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61ABDE-148A-666B-D80F-075A5793C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2475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Admin- Add Vendor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DEE37B-EFE4-67FB-1CD6-C43321B05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50334"/>
            <a:ext cx="14630400" cy="687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707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Admin-View Vendors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2A3ECE-0BC6-C8E9-3AFA-D4AC9D8E7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843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Admin – View Registrations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569CE-436C-2B22-C808-F228266A93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715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21266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 sz="2400" dirty="0"/>
          </a:p>
        </p:txBody>
      </p:sp>
      <p:sp>
        <p:nvSpPr>
          <p:cNvPr id="4" name="Text 1"/>
          <p:cNvSpPr/>
          <p:nvPr/>
        </p:nvSpPr>
        <p:spPr>
          <a:xfrm>
            <a:off x="2624376" y="2035016"/>
            <a:ext cx="860360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Team : The IT Crowd</a:t>
            </a:r>
            <a:endParaRPr lang="en-US" sz="4800" dirty="0"/>
          </a:p>
        </p:txBody>
      </p:sp>
      <p:sp>
        <p:nvSpPr>
          <p:cNvPr id="5" name="Text 2"/>
          <p:cNvSpPr/>
          <p:nvPr/>
        </p:nvSpPr>
        <p:spPr>
          <a:xfrm>
            <a:off x="2979777" y="3173730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Aaditi Jadhav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2979777" y="3617952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Jainil Raval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2979777" y="4062174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Jayvardhan Rathi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2979777" y="4506397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Mounika Boini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979777" y="4950619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Ninad Sachania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2979777" y="5394841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Khushbu Nangliya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2979777" y="5839063"/>
            <a:ext cx="902624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Sneha Zambare</a:t>
            </a:r>
            <a:endParaRPr lang="en-US" sz="20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Vendor Login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0CE87C-0469-F95C-6024-15C47C6467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258582"/>
            <a:ext cx="14630400" cy="6971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3179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Vendor Home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0A6F4-B37D-5F3C-EFA9-D6EA07D5C0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2232"/>
            <a:ext cx="14630400" cy="6847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1142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Vendor- Create Quotation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9E19E0-A40F-539C-5AE1-00FA495BF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829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Vendor- Add Packages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51A993-871F-F450-75ED-0A2861212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2887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Vendor- View User Requests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DFE38-7DF0-D90A-DC50-BBBCFF993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1140"/>
            <a:ext cx="14630400" cy="672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857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934"/>
          </a:xfrm>
          <a:prstGeom prst="rect">
            <a:avLst/>
          </a:prstGeom>
          <a:solidFill>
            <a:srgbClr val="0C0C0C">
              <a:alpha val="75000"/>
            </a:srgbClr>
          </a:solidFill>
          <a:ln w="13692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680097" y="603766"/>
            <a:ext cx="8686108" cy="6860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02"/>
              </a:lnSpc>
              <a:buNone/>
            </a:pPr>
            <a:r>
              <a:rPr lang="en-US" sz="4322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Learning Strategy</a:t>
            </a:r>
            <a:endParaRPr lang="en-US" sz="4322" dirty="0"/>
          </a:p>
        </p:txBody>
      </p:sp>
      <p:sp>
        <p:nvSpPr>
          <p:cNvPr id="5" name="Shape 2"/>
          <p:cNvSpPr/>
          <p:nvPr/>
        </p:nvSpPr>
        <p:spPr>
          <a:xfrm>
            <a:off x="7293173" y="1728907"/>
            <a:ext cx="43815" cy="5900261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562076" y="2125385"/>
            <a:ext cx="768429" cy="43815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Shape 4"/>
          <p:cNvSpPr/>
          <p:nvPr/>
        </p:nvSpPr>
        <p:spPr>
          <a:xfrm>
            <a:off x="7068086" y="1900357"/>
            <a:ext cx="493990" cy="493990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692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7257871" y="1941552"/>
            <a:ext cx="11430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593" dirty="0"/>
          </a:p>
        </p:txBody>
      </p:sp>
      <p:sp>
        <p:nvSpPr>
          <p:cNvPr id="9" name="Text 6"/>
          <p:cNvSpPr/>
          <p:nvPr/>
        </p:nvSpPr>
        <p:spPr>
          <a:xfrm>
            <a:off x="8522613" y="1948458"/>
            <a:ext cx="3427571" cy="686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Defining Project Goals and Objectives</a:t>
            </a:r>
            <a:endParaRPr lang="en-US" sz="2161" dirty="0"/>
          </a:p>
        </p:txBody>
      </p:sp>
      <p:sp>
        <p:nvSpPr>
          <p:cNvPr id="10" name="Shape 7"/>
          <p:cNvSpPr/>
          <p:nvPr/>
        </p:nvSpPr>
        <p:spPr>
          <a:xfrm>
            <a:off x="6299656" y="3223141"/>
            <a:ext cx="768429" cy="43815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7068086" y="2998113"/>
            <a:ext cx="493990" cy="493990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692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7223581" y="3039308"/>
            <a:ext cx="18288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593" dirty="0"/>
          </a:p>
        </p:txBody>
      </p:sp>
      <p:sp>
        <p:nvSpPr>
          <p:cNvPr id="13" name="Text 10"/>
          <p:cNvSpPr/>
          <p:nvPr/>
        </p:nvSpPr>
        <p:spPr>
          <a:xfrm>
            <a:off x="2680097" y="3046214"/>
            <a:ext cx="3427452" cy="1372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Evaluating the existing skills of your team members in both front-end and back-end development.</a:t>
            </a:r>
            <a:endParaRPr lang="en-US" sz="2161" dirty="0"/>
          </a:p>
        </p:txBody>
      </p:sp>
      <p:sp>
        <p:nvSpPr>
          <p:cNvPr id="14" name="Shape 11"/>
          <p:cNvSpPr/>
          <p:nvPr/>
        </p:nvSpPr>
        <p:spPr>
          <a:xfrm>
            <a:off x="7562076" y="4238506"/>
            <a:ext cx="768429" cy="43815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2"/>
          <p:cNvSpPr/>
          <p:nvPr/>
        </p:nvSpPr>
        <p:spPr>
          <a:xfrm>
            <a:off x="7068086" y="4013478"/>
            <a:ext cx="493990" cy="493990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692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3"/>
          <p:cNvSpPr/>
          <p:nvPr/>
        </p:nvSpPr>
        <p:spPr>
          <a:xfrm>
            <a:off x="7227391" y="4054673"/>
            <a:ext cx="17526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593" dirty="0"/>
          </a:p>
        </p:txBody>
      </p:sp>
      <p:sp>
        <p:nvSpPr>
          <p:cNvPr id="17" name="Text 14"/>
          <p:cNvSpPr/>
          <p:nvPr/>
        </p:nvSpPr>
        <p:spPr>
          <a:xfrm>
            <a:off x="8522613" y="4061579"/>
            <a:ext cx="3427571" cy="13720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Choose the appropriate front-end and back-end technologies based on project requirements.</a:t>
            </a:r>
            <a:endParaRPr lang="en-US" sz="2161" dirty="0"/>
          </a:p>
        </p:txBody>
      </p:sp>
      <p:sp>
        <p:nvSpPr>
          <p:cNvPr id="18" name="Shape 15"/>
          <p:cNvSpPr/>
          <p:nvPr/>
        </p:nvSpPr>
        <p:spPr>
          <a:xfrm>
            <a:off x="6299656" y="5253871"/>
            <a:ext cx="768429" cy="43815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6"/>
          <p:cNvSpPr/>
          <p:nvPr/>
        </p:nvSpPr>
        <p:spPr>
          <a:xfrm>
            <a:off x="7068086" y="5028843"/>
            <a:ext cx="493990" cy="493990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692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7"/>
          <p:cNvSpPr/>
          <p:nvPr/>
        </p:nvSpPr>
        <p:spPr>
          <a:xfrm>
            <a:off x="7219771" y="5070038"/>
            <a:ext cx="19050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593" dirty="0"/>
          </a:p>
        </p:txBody>
      </p:sp>
      <p:sp>
        <p:nvSpPr>
          <p:cNvPr id="21" name="Text 18"/>
          <p:cNvSpPr/>
          <p:nvPr/>
        </p:nvSpPr>
        <p:spPr>
          <a:xfrm>
            <a:off x="2680097" y="5076944"/>
            <a:ext cx="3427452" cy="10290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Create a structured learning plan for each team member based on their skill</a:t>
            </a:r>
            <a:endParaRPr lang="en-US" sz="2161" dirty="0"/>
          </a:p>
        </p:txBody>
      </p:sp>
      <p:sp>
        <p:nvSpPr>
          <p:cNvPr id="22" name="Shape 19"/>
          <p:cNvSpPr/>
          <p:nvPr/>
        </p:nvSpPr>
        <p:spPr>
          <a:xfrm>
            <a:off x="7562076" y="6269236"/>
            <a:ext cx="768429" cy="43815"/>
          </a:xfrm>
          <a:prstGeom prst="rect">
            <a:avLst/>
          </a:prstGeom>
          <a:solidFill>
            <a:srgbClr val="91080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0"/>
          <p:cNvSpPr/>
          <p:nvPr/>
        </p:nvSpPr>
        <p:spPr>
          <a:xfrm>
            <a:off x="7068086" y="6044208"/>
            <a:ext cx="493990" cy="493990"/>
          </a:xfrm>
          <a:prstGeom prst="roundRect">
            <a:avLst>
              <a:gd name="adj" fmla="val 20000"/>
            </a:avLst>
          </a:prstGeom>
          <a:solidFill>
            <a:srgbClr val="790709"/>
          </a:solidFill>
          <a:ln w="13692">
            <a:solidFill>
              <a:srgbClr val="91080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4" name="Text 21"/>
          <p:cNvSpPr/>
          <p:nvPr/>
        </p:nvSpPr>
        <p:spPr>
          <a:xfrm>
            <a:off x="7227391" y="6085403"/>
            <a:ext cx="175260" cy="4115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41"/>
              </a:lnSpc>
              <a:buNone/>
            </a:pPr>
            <a:r>
              <a:rPr lang="en-US" sz="2593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5</a:t>
            </a:r>
            <a:endParaRPr lang="en-US" sz="2593" dirty="0"/>
          </a:p>
        </p:txBody>
      </p:sp>
      <p:sp>
        <p:nvSpPr>
          <p:cNvPr id="25" name="Text 22"/>
          <p:cNvSpPr/>
          <p:nvPr/>
        </p:nvSpPr>
        <p:spPr>
          <a:xfrm>
            <a:off x="8522613" y="6092309"/>
            <a:ext cx="3427571" cy="102905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01"/>
              </a:lnSpc>
              <a:buNone/>
            </a:pPr>
            <a:r>
              <a:rPr lang="en-US" sz="2161" b="1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Continuously assess the progress of each team member.</a:t>
            </a:r>
            <a:endParaRPr lang="en-US" sz="216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833199" y="2418040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Introduction to the Online Event Planner Application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833199" y="414004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799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Online Event Planner Application allows you to effortlessly plan and organize your events virtually, such as weddings, birthday parties, and other special occasions. 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33199" y="5456158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>
              <a:alpha val="75000"/>
            </a:srgbClr>
          </a:solidFill>
          <a:ln w="13811">
            <a:solidFill>
              <a:srgbClr val="FFFFFF">
                <a:alpha val="16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2624376" y="938213"/>
            <a:ext cx="6591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Features of the Application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624376" y="2188012"/>
            <a:ext cx="193893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Responsive</a:t>
            </a:r>
            <a:endParaRPr lang="en-US" sz="2624" dirty="0"/>
          </a:p>
        </p:txBody>
      </p:sp>
      <p:sp>
        <p:nvSpPr>
          <p:cNvPr id="6" name="Text 3"/>
          <p:cNvSpPr/>
          <p:nvPr/>
        </p:nvSpPr>
        <p:spPr>
          <a:xfrm>
            <a:off x="2624376" y="2826663"/>
            <a:ext cx="1938933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Our application is designed to be fully responsive, ensuring a seamless user experience on any device, whether it's a desktop, tablet, or smartphone.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112901" y="2188012"/>
            <a:ext cx="193893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Secure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5112901" y="2826663"/>
            <a:ext cx="1938933" cy="35540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We prioritize the security of your data. Our robust security measures protect your information, ensuring a safe and reliable event planning experience.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601426" y="2188012"/>
            <a:ext cx="193893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Scalable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7601426" y="2826663"/>
            <a:ext cx="1938933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Whether you're organizing an intimate gathering or a large-scale conference, our application scales effortlessly to meet the needs of events of any size.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089952" y="2188012"/>
            <a:ext cx="193893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FF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Robust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10089952" y="2826663"/>
            <a:ext cx="1938933" cy="4264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Expect a powerful and feature-rich event planning platform. From customizable templates to comprehensive analytics, our application is built to deliver exceptional functionality.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Home</a:t>
            </a:r>
            <a:endParaRPr lang="en-US" sz="32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2443C00-C07D-9718-3187-C2E2A7E8D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7329" y="1169581"/>
            <a:ext cx="6510438" cy="67768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A4B922E-CBF8-07D9-5749-E967469155BF}"/>
              </a:ext>
            </a:extLst>
          </p:cNvPr>
          <p:cNvSpPr txBox="1"/>
          <p:nvPr/>
        </p:nvSpPr>
        <p:spPr>
          <a:xfrm>
            <a:off x="584790" y="4114784"/>
            <a:ext cx="2392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UI Snapshots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8837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About Us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5F6FDF-B650-91A8-083A-2F7C0688E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9490" y="1169580"/>
            <a:ext cx="10051420" cy="706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343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1265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9AA190-B2C7-966E-A0DB-610C311B4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9619" y="1116419"/>
            <a:ext cx="6456630" cy="69855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D2BDFE-B588-7AC4-E9DB-EA395A6A5AB1}"/>
              </a:ext>
            </a:extLst>
          </p:cNvPr>
          <p:cNvSpPr txBox="1"/>
          <p:nvPr/>
        </p:nvSpPr>
        <p:spPr>
          <a:xfrm>
            <a:off x="4412512" y="325669"/>
            <a:ext cx="50079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Services</a:t>
            </a:r>
            <a:endParaRPr lang="en-IN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155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User Login 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301F03-270C-7E70-BD88-F264B0C1B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03496"/>
            <a:ext cx="14630399" cy="6826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702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113474" y="325669"/>
            <a:ext cx="7614777" cy="6072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Barlow" pitchFamily="34" charset="0"/>
              </a:rPr>
              <a:t>User Registration 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8B256-102F-347B-E911-4BEED41C1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20456"/>
            <a:ext cx="14630400" cy="670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20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318</Words>
  <Application>Microsoft Office PowerPoint</Application>
  <PresentationFormat>Custom</PresentationFormat>
  <Paragraphs>78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Barlow</vt:lpstr>
      <vt:lpstr>Barlow, sans-serif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Khushbu Nangliya</cp:lastModifiedBy>
  <cp:revision>3</cp:revision>
  <dcterms:created xsi:type="dcterms:W3CDTF">2023-09-14T14:51:37Z</dcterms:created>
  <dcterms:modified xsi:type="dcterms:W3CDTF">2023-09-14T16:38:45Z</dcterms:modified>
</cp:coreProperties>
</file>